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BC7E-20B7-A0C6-007E-0A227D885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39ED0-DABF-C576-C8EC-3564D7327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2D21F-7EAB-345B-CDDF-C0C9F290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C6D38-47DB-CC2A-93AA-529CFF1D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BD113-F6F0-A42C-2EF7-C1DBF3B6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1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0496-1599-4DC4-052B-7230820F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A49BB-24FA-165E-8381-BA948F98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46C6A-EC06-0DCF-F4B2-F2E69561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FFE5F-05B4-CB23-B3CB-959C6ACA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309E3-2FE5-E0D7-EA9C-AC3D65FE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48D3B-8DC6-8873-27D8-0DA06B16C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0091E-CEE2-B6C5-262F-9DF59E526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F5DCF-8501-34B9-2971-662E07CB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CB29E-FB1E-8768-9287-254B6646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0A85F-E162-7583-027E-060C71BA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8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BED0-7DA0-E070-F5DC-CA90FA3B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41DB-D04B-C099-290D-AA9D81D8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BB832-1941-6679-9150-F6A7D2AB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9C30-A545-869E-BC21-54F2DA29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9F08-59E3-928B-B253-B580271C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2DD4-BF49-3B3A-D092-5095D329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2C4F1-2720-FA02-C300-563D57BB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3AEC9-D874-03A6-FA80-79A4F077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56E7C-BE47-5998-95F6-BBA9BB72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8300-1D13-3014-8F85-C9B746F5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5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564-E12F-E742-8027-392269D3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14829-1B97-AEA1-2832-6E1B11748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F257B-7C94-CB24-294E-9C024D554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57186-1683-D34A-1ED0-9885A5DFC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FC912-0023-1E66-438D-1112D693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49F0-BB1C-B904-D4D4-99BD218B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5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0D89-BDFA-3DC2-E94E-C60C9F34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26BF-82C4-46D7-AAE8-28763B14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D34E1-F290-E589-81B3-55B3B5A75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C9AEC-7589-6329-7514-7660DFABF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A0C66-551B-FFF2-95F5-0D347369F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243E0-9D05-F0C7-13D3-CBEC777D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B7C66-1D0B-56FD-5B06-41DA216C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91F10-461A-3C63-D21C-5FE160F4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5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E8FB-BDC4-2458-A6BC-47B8943A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8652-2EEC-6C72-9DAD-0068BE9F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904E0-4F84-A4A4-FF0D-C6CCE578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46374-B724-2E77-3CAE-9239EFB0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8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39F6E-66EE-B4A4-8B10-1253430E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DC54-89E8-D7C1-C685-3CE6DC68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F7292-6F07-8B37-F10C-8FAA8C0B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FF79-2812-7052-E8D3-9E535AEF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FE83-1B79-F716-A6D2-47728144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9F9CB-87CF-DC7B-9C0C-C2098F8D3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E3813-CC1E-CA48-3FF1-CB72E190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5440F-196F-A935-2851-BE2BFD93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B3EEA-F878-FB2B-FD24-B2479643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0DAC-0514-17A0-5123-3D787FBC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C73A8-5C43-B005-591F-E089FF163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913C0-4B8F-B0F1-F960-4E02A0EF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028DB-1800-620E-F542-1C29ACF6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8C06-7CFC-E174-D65C-7079CC8A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DDC61-EA86-11B6-9037-EB245C35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8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912C3-ADF6-DE30-585D-6C958C4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9AA7-790A-C090-99A8-B5434442A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0B35E-755F-21F2-D2C5-DEA5A8E43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D647-AE9C-43A4-891E-F98732D6766B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0731A-D975-6D79-072A-549B64467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AA851-3480-2919-C1AA-30EB484B6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148C-CE93-427A-A7DA-96747F49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9E37-86AA-7627-5EFE-F1F9EA225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– Restaurant Food Ordering application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6E5C4-63CA-6520-75A3-35F0CF2D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165" y="467582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Admin flow</a:t>
            </a:r>
          </a:p>
        </p:txBody>
      </p:sp>
    </p:spTree>
    <p:extLst>
      <p:ext uri="{BB962C8B-B14F-4D97-AF65-F5344CB8AC3E}">
        <p14:creationId xmlns:p14="http://schemas.microsoft.com/office/powerpoint/2010/main" val="97020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D5F7E0E-5299-53C0-7BAA-09942F38C5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15"/>
    </mc:Choice>
    <mc:Fallback>
      <p:transition spd="slow" advTm="5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Project – Restaurant Food Ordering application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Restaurant Food Ordering application  </dc:title>
  <dc:creator>Murali Jagannathan</dc:creator>
  <cp:lastModifiedBy>Murali Jagannathan</cp:lastModifiedBy>
  <cp:revision>2</cp:revision>
  <dcterms:created xsi:type="dcterms:W3CDTF">2024-05-12T02:28:27Z</dcterms:created>
  <dcterms:modified xsi:type="dcterms:W3CDTF">2024-05-12T02:34:49Z</dcterms:modified>
</cp:coreProperties>
</file>